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DE5C7-1794-4D80-A00B-55F4E1F06A75}" type="datetimeFigureOut">
              <a:rPr lang="en-IN" smtClean="0"/>
              <a:t>04-05-2019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044E6-57DF-484B-BCFF-B82D84BD351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41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Figure 3: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Probable causes of differential expression of phosphatases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Heat map showing the methylation pattern of probes corresponding to differentially expressed phosphatases that had differential methylation in GBM samples using GSE79122 for methylation analysis.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Heat map showing the methylation pattern of probes corresponding to differentially expressed phosphatases that had differential methylation in GBM samples using GSE60274 for methylation analysis.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8D5E8-98F0-45B0-8809-B5E1A9F5D9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0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3" b="14591"/>
          <a:stretch/>
        </p:blipFill>
        <p:spPr bwMode="auto">
          <a:xfrm>
            <a:off x="907066" y="1780234"/>
            <a:ext cx="2857500" cy="2683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 rot="17091739">
            <a:off x="130149" y="2268704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900" b="1" dirty="0" err="1" smtClean="0">
                <a:latin typeface="Times New Roman" pitchFamily="18" charset="0"/>
                <a:cs typeface="Times New Roman" pitchFamily="18" charset="0"/>
              </a:rPr>
              <a:t>miRNA</a:t>
            </a:r>
            <a:r>
              <a:rPr lang="en-IN" sz="9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900" b="1" dirty="0" err="1" smtClean="0">
                <a:latin typeface="Times New Roman" pitchFamily="18" charset="0"/>
                <a:cs typeface="Times New Roman" pitchFamily="18" charset="0"/>
              </a:rPr>
              <a:t>Downregulated</a:t>
            </a:r>
            <a:endParaRPr lang="en-IN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900" b="1" dirty="0" err="1" smtClean="0">
                <a:latin typeface="Times New Roman" pitchFamily="18" charset="0"/>
                <a:cs typeface="Times New Roman" pitchFamily="18" charset="0"/>
              </a:rPr>
              <a:t>miRNAs</a:t>
            </a:r>
            <a:endParaRPr lang="en-IN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3703668">
            <a:off x="3081286" y="2399805"/>
            <a:ext cx="16554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>
                <a:latin typeface="Times New Roman" pitchFamily="18" charset="0"/>
                <a:cs typeface="Times New Roman" pitchFamily="18" charset="0"/>
              </a:rPr>
              <a:t>CNV: Amplification</a:t>
            </a:r>
            <a:endParaRPr lang="en-IN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67806" y="4404461"/>
            <a:ext cx="1829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900" b="1" dirty="0" smtClean="0">
                <a:latin typeface="Times New Roman" pitchFamily="18" charset="0"/>
                <a:cs typeface="Times New Roman" pitchFamily="18" charset="0"/>
              </a:rPr>
              <a:t>Methylation: </a:t>
            </a:r>
            <a:r>
              <a:rPr lang="en-IN" sz="900" b="1" dirty="0" err="1" smtClean="0">
                <a:latin typeface="Times New Roman" pitchFamily="18" charset="0"/>
                <a:cs typeface="Times New Roman" pitchFamily="18" charset="0"/>
              </a:rPr>
              <a:t>Hypomethylation</a:t>
            </a:r>
            <a:endParaRPr lang="en-IN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25338" y="1485729"/>
            <a:ext cx="1919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b="1" u="sng" dirty="0" err="1" smtClean="0">
                <a:latin typeface="Times New Roman" pitchFamily="18" charset="0"/>
                <a:cs typeface="Times New Roman" pitchFamily="18" charset="0"/>
              </a:rPr>
              <a:t>Upregulated</a:t>
            </a:r>
            <a:r>
              <a:rPr lang="en-IN" sz="1200" b="1" u="sng" dirty="0" smtClean="0">
                <a:latin typeface="Times New Roman" pitchFamily="18" charset="0"/>
                <a:cs typeface="Times New Roman" pitchFamily="18" charset="0"/>
              </a:rPr>
              <a:t> Phosphatases</a:t>
            </a:r>
            <a:endParaRPr lang="en-IN" sz="12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" t="10437" r="2243" b="15969"/>
          <a:stretch/>
        </p:blipFill>
        <p:spPr bwMode="auto">
          <a:xfrm>
            <a:off x="5743682" y="1829519"/>
            <a:ext cx="2709333" cy="259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 rot="17091739">
            <a:off x="4907153" y="2338977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900" b="1" dirty="0" err="1" smtClean="0">
                <a:latin typeface="Times New Roman" pitchFamily="18" charset="0"/>
                <a:cs typeface="Times New Roman" pitchFamily="18" charset="0"/>
              </a:rPr>
              <a:t>miRNA</a:t>
            </a:r>
            <a:r>
              <a:rPr lang="en-IN" sz="9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900" b="1" dirty="0" err="1" smtClean="0">
                <a:latin typeface="Times New Roman" pitchFamily="18" charset="0"/>
                <a:cs typeface="Times New Roman" pitchFamily="18" charset="0"/>
              </a:rPr>
              <a:t>Upregulated</a:t>
            </a:r>
            <a:endParaRPr lang="en-IN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900" b="1" dirty="0" err="1" smtClean="0">
                <a:latin typeface="Times New Roman" pitchFamily="18" charset="0"/>
                <a:cs typeface="Times New Roman" pitchFamily="18" charset="0"/>
              </a:rPr>
              <a:t>miRNAs</a:t>
            </a:r>
            <a:endParaRPr lang="en-IN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 rot="3703668">
            <a:off x="7787757" y="2470078"/>
            <a:ext cx="16554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b="1" dirty="0" smtClean="0">
                <a:latin typeface="Times New Roman" pitchFamily="18" charset="0"/>
                <a:cs typeface="Times New Roman" pitchFamily="18" charset="0"/>
              </a:rPr>
              <a:t>CNV: Deletion</a:t>
            </a:r>
            <a:endParaRPr lang="en-IN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67350" y="4402115"/>
            <a:ext cx="21011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900" b="1" dirty="0" smtClean="0">
                <a:latin typeface="Times New Roman" pitchFamily="18" charset="0"/>
                <a:cs typeface="Times New Roman" pitchFamily="18" charset="0"/>
              </a:rPr>
              <a:t>Methylation: </a:t>
            </a:r>
            <a:r>
              <a:rPr lang="en-IN" sz="900" b="1" dirty="0" err="1" smtClean="0">
                <a:latin typeface="Times New Roman" pitchFamily="18" charset="0"/>
                <a:cs typeface="Times New Roman" pitchFamily="18" charset="0"/>
              </a:rPr>
              <a:t>Hypermethylation</a:t>
            </a:r>
            <a:endParaRPr lang="en-IN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56334" y="1485729"/>
            <a:ext cx="2107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b="1" u="sng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IN" sz="1200" b="1" u="sng" dirty="0" err="1" smtClean="0">
                <a:latin typeface="Times New Roman" pitchFamily="18" charset="0"/>
                <a:cs typeface="Times New Roman" pitchFamily="18" charset="0"/>
              </a:rPr>
              <a:t>ownregulated</a:t>
            </a:r>
            <a:r>
              <a:rPr lang="en-IN" sz="1200" b="1" u="sng" dirty="0" smtClean="0">
                <a:latin typeface="Times New Roman" pitchFamily="18" charset="0"/>
                <a:cs typeface="Times New Roman" pitchFamily="18" charset="0"/>
              </a:rPr>
              <a:t> Phosphatases</a:t>
            </a:r>
            <a:endParaRPr lang="en-IN" sz="1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1049" y="144656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15339" y="144656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6510841" y="0"/>
            <a:ext cx="2619628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Supplementary </a:t>
            </a:r>
            <a:r>
              <a:rPr lang="en-US" sz="1000" b="1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sz="1000" b="1" smtClean="0">
                <a:latin typeface="Times New Roman" pitchFamily="18" charset="0"/>
                <a:cs typeface="Times New Roman" pitchFamily="18" charset="0"/>
              </a:rPr>
              <a:t>3; </a:t>
            </a:r>
            <a:r>
              <a:rPr lang="en-US" sz="1000" b="1" dirty="0" err="1" smtClean="0">
                <a:latin typeface="Times New Roman" pitchFamily="18" charset="0"/>
                <a:cs typeface="Times New Roman" pitchFamily="18" charset="0"/>
              </a:rPr>
              <a:t>Tomar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et al., 2019 </a:t>
            </a: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Kumar</dc:creator>
  <cp:lastModifiedBy>MCB-LAB</cp:lastModifiedBy>
  <cp:revision>2</cp:revision>
  <dcterms:created xsi:type="dcterms:W3CDTF">2006-08-16T00:00:00Z</dcterms:created>
  <dcterms:modified xsi:type="dcterms:W3CDTF">2019-05-04T10:39:51Z</dcterms:modified>
</cp:coreProperties>
</file>